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2" r:id="rId4"/>
    <p:sldId id="263" r:id="rId5"/>
    <p:sldId id="264" r:id="rId6"/>
    <p:sldId id="265" r:id="rId7"/>
    <p:sldId id="266" r:id="rId8"/>
    <p:sldId id="257" r:id="rId9"/>
    <p:sldId id="259" r:id="rId10"/>
    <p:sldId id="260" r:id="rId11"/>
    <p:sldId id="261" r:id="rId12"/>
    <p:sldId id="269" r:id="rId13"/>
    <p:sldId id="287" r:id="rId14"/>
    <p:sldId id="288" r:id="rId15"/>
    <p:sldId id="289" r:id="rId16"/>
    <p:sldId id="270" r:id="rId17"/>
    <p:sldId id="271" r:id="rId18"/>
    <p:sldId id="272" r:id="rId19"/>
    <p:sldId id="276" r:id="rId20"/>
    <p:sldId id="279" r:id="rId21"/>
    <p:sldId id="277" r:id="rId22"/>
    <p:sldId id="278" r:id="rId23"/>
    <p:sldId id="273" r:id="rId24"/>
    <p:sldId id="296" r:id="rId25"/>
    <p:sldId id="297" r:id="rId26"/>
    <p:sldId id="294" r:id="rId27"/>
    <p:sldId id="290" r:id="rId28"/>
    <p:sldId id="293" r:id="rId29"/>
    <p:sldId id="292" r:id="rId30"/>
    <p:sldId id="281" r:id="rId31"/>
    <p:sldId id="282" r:id="rId32"/>
    <p:sldId id="291" r:id="rId33"/>
    <p:sldId id="283" r:id="rId34"/>
    <p:sldId id="298" r:id="rId35"/>
    <p:sldId id="284" r:id="rId36"/>
    <p:sldId id="305" r:id="rId37"/>
    <p:sldId id="285" r:id="rId38"/>
    <p:sldId id="304" r:id="rId39"/>
    <p:sldId id="300" r:id="rId40"/>
    <p:sldId id="301" r:id="rId41"/>
    <p:sldId id="299" r:id="rId42"/>
    <p:sldId id="267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9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2FEA-16AE-4EAE-9DE3-4BFB66C5BE34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102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2FEA-16AE-4EAE-9DE3-4BFB66C5BE34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107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2FEA-16AE-4EAE-9DE3-4BFB66C5BE34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059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2FEA-16AE-4EAE-9DE3-4BFB66C5BE34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21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2FEA-16AE-4EAE-9DE3-4BFB66C5BE34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94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2FEA-16AE-4EAE-9DE3-4BFB66C5BE34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985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2FEA-16AE-4EAE-9DE3-4BFB66C5BE34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68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2FEA-16AE-4EAE-9DE3-4BFB66C5BE34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140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2FEA-16AE-4EAE-9DE3-4BFB66C5BE34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600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2FEA-16AE-4EAE-9DE3-4BFB66C5BE34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799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2FEA-16AE-4EAE-9DE3-4BFB66C5BE34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864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72FEA-16AE-4EAE-9DE3-4BFB66C5BE34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57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Windows Server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935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硬碟空間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466" y="1825625"/>
            <a:ext cx="80490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11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防火牆</a:t>
            </a:r>
            <a:r>
              <a:rPr lang="en-US" altLang="zh-TW" dirty="0" smtClean="0"/>
              <a:t>Defender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7578" y="1825625"/>
            <a:ext cx="63568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86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ALL Server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998" y="1825625"/>
            <a:ext cx="77440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1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使用者帳戶管理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8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zh-TW" altLang="en-US" dirty="0" smtClean="0"/>
              <a:t>建立本機使用者帳戶</a:t>
            </a:r>
            <a:r>
              <a:rPr lang="en-US" altLang="zh-TW" dirty="0" smtClean="0"/>
              <a:t>:</a:t>
            </a:r>
            <a:r>
              <a:rPr lang="zh-TW" altLang="en-US" dirty="0" smtClean="0"/>
              <a:t>密碼不可更改</a:t>
            </a:r>
            <a:endParaRPr lang="en-US" altLang="zh-TW" dirty="0" smtClean="0"/>
          </a:p>
          <a:p>
            <a:r>
              <a:rPr lang="zh-TW" altLang="en-US" dirty="0" smtClean="0"/>
              <a:t>群</a:t>
            </a:r>
            <a:r>
              <a:rPr lang="zh-TW" altLang="en-US" dirty="0"/>
              <a:t>組</a:t>
            </a:r>
          </a:p>
        </p:txBody>
      </p:sp>
    </p:spTree>
    <p:extLst>
      <p:ext uri="{BB962C8B-B14F-4D97-AF65-F5344CB8AC3E}">
        <p14:creationId xmlns:p14="http://schemas.microsoft.com/office/powerpoint/2010/main" val="1662597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79142" y="0"/>
            <a:ext cx="13571142" cy="72819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6489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Computer Management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294" y="1690688"/>
            <a:ext cx="7739078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72342" y="4505498"/>
            <a:ext cx="1255222" cy="249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69" y="1820487"/>
            <a:ext cx="7602206" cy="433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31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9011" y="1825625"/>
            <a:ext cx="65139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53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9810" y="2105554"/>
            <a:ext cx="719237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74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8475" y="1825625"/>
            <a:ext cx="65750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73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169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0903" y="1825625"/>
            <a:ext cx="78701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11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957" y="1825625"/>
            <a:ext cx="76640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14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581" y="1825625"/>
            <a:ext cx="77148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70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486" y="1900440"/>
            <a:ext cx="69271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00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150" y="1808999"/>
            <a:ext cx="8094348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03324" y="2793076"/>
            <a:ext cx="315884" cy="266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435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7338" y="1900439"/>
            <a:ext cx="8165557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50771" y="2510443"/>
            <a:ext cx="1396538" cy="266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3004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使用者管理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194" y="1825625"/>
            <a:ext cx="78616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73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79142" y="0"/>
            <a:ext cx="13571142" cy="72819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749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群組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545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79142" y="0"/>
            <a:ext cx="13571142" cy="72819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504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011" y="1825625"/>
            <a:ext cx="7757977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07704" y="3006247"/>
            <a:ext cx="1728592" cy="2254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5604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736" y="1825625"/>
            <a:ext cx="83905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64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6552" y="1825625"/>
            <a:ext cx="74188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23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6965" y="1825625"/>
            <a:ext cx="5598069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00153" y="5852160"/>
            <a:ext cx="507076" cy="241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288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917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79142" y="0"/>
            <a:ext cx="13571142" cy="72819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604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讀取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170" y="1825625"/>
            <a:ext cx="82216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99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權</a:t>
            </a:r>
            <a:r>
              <a:rPr lang="zh-TW" altLang="en-US" dirty="0"/>
              <a:t>限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197" y="1825625"/>
            <a:ext cx="68496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59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權限設定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442" y="1825625"/>
            <a:ext cx="75871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01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指派檔案與資料夾的權限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24540"/>
            <a:ext cx="5181600" cy="2753507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570654"/>
            <a:ext cx="5181600" cy="286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50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不繼承父資料夾的權限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055" y="1825625"/>
            <a:ext cx="7429890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98669" y="5577840"/>
            <a:ext cx="1088967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076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遠端桌 面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857" y="1938360"/>
            <a:ext cx="7750286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95178" y="3775826"/>
            <a:ext cx="1415441" cy="1823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959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特殊權限的指派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9957" y="1825625"/>
            <a:ext cx="64720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19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79142" y="0"/>
            <a:ext cx="13571142" cy="72819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328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檢視隱藏檔</a:t>
            </a:r>
            <a:r>
              <a:rPr lang="en-US" altLang="zh-TW" dirty="0" smtClean="0"/>
              <a:t>pagefile.sys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340" y="1825625"/>
            <a:ext cx="73433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51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736" y="1825625"/>
            <a:ext cx="7746527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53822" y="2630466"/>
            <a:ext cx="1415441" cy="10647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736" y="2693161"/>
            <a:ext cx="4346979" cy="313948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077838" y="373968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 flipH="1">
            <a:off x="3632548" y="4262903"/>
            <a:ext cx="400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2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92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725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983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限流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835" y="1825625"/>
            <a:ext cx="77923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65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732" y="1825625"/>
            <a:ext cx="78105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50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60</Words>
  <Application>Microsoft Office PowerPoint</Application>
  <PresentationFormat>寬螢幕</PresentationFormat>
  <Paragraphs>22</Paragraphs>
  <Slides>42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7" baseType="lpstr">
      <vt:lpstr>新細明體</vt:lpstr>
      <vt:lpstr>Arial</vt:lpstr>
      <vt:lpstr>Calibri</vt:lpstr>
      <vt:lpstr>Calibri Light</vt:lpstr>
      <vt:lpstr>Office 佈景主題</vt:lpstr>
      <vt:lpstr>Windows Server</vt:lpstr>
      <vt:lpstr>PowerPoint 簡報</vt:lpstr>
      <vt:lpstr>PowerPoint 簡報</vt:lpstr>
      <vt:lpstr>遠端桌 面</vt:lpstr>
      <vt:lpstr>PowerPoint 簡報</vt:lpstr>
      <vt:lpstr>PowerPoint 簡報</vt:lpstr>
      <vt:lpstr>PowerPoint 簡報</vt:lpstr>
      <vt:lpstr>限流</vt:lpstr>
      <vt:lpstr>PowerPoint 簡報</vt:lpstr>
      <vt:lpstr>硬碟空間</vt:lpstr>
      <vt:lpstr>防火牆Defender</vt:lpstr>
      <vt:lpstr>ALL Server</vt:lpstr>
      <vt:lpstr>使用者帳戶管理</vt:lpstr>
      <vt:lpstr>PowerPoint 簡報</vt:lpstr>
      <vt:lpstr>PowerPoint 簡報</vt:lpstr>
      <vt:lpstr>Computer Management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使用者管理</vt:lpstr>
      <vt:lpstr>PowerPoint 簡報</vt:lpstr>
      <vt:lpstr>群組</vt:lpstr>
      <vt:lpstr>PowerPoint 簡報</vt:lpstr>
      <vt:lpstr>PowerPoint 簡報</vt:lpstr>
      <vt:lpstr>建立</vt:lpstr>
      <vt:lpstr>PowerPoint 簡報</vt:lpstr>
      <vt:lpstr>PowerPoint 簡報</vt:lpstr>
      <vt:lpstr>PowerPoint 簡報</vt:lpstr>
      <vt:lpstr>讀取</vt:lpstr>
      <vt:lpstr>權限</vt:lpstr>
      <vt:lpstr>權限設定</vt:lpstr>
      <vt:lpstr>指派檔案與資料夾的權限</vt:lpstr>
      <vt:lpstr>不繼承父資料夾的權限</vt:lpstr>
      <vt:lpstr>特殊權限的指派</vt:lpstr>
      <vt:lpstr>PowerPoint 簡報</vt:lpstr>
      <vt:lpstr>檢視隱藏檔pagefile.sys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owner</cp:lastModifiedBy>
  <cp:revision>15</cp:revision>
  <dcterms:created xsi:type="dcterms:W3CDTF">2021-03-09T03:13:25Z</dcterms:created>
  <dcterms:modified xsi:type="dcterms:W3CDTF">2021-03-16T03:55:30Z</dcterms:modified>
</cp:coreProperties>
</file>